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  <p:sldId id="275" r:id="rId19"/>
    <p:sldId id="276" r:id="rId20"/>
    <p:sldId id="277" r:id="rId21"/>
    <p:sldId id="274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D50C-77EC-41A9-A7B5-4AA2729C9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6D2804-2508-4D91-AF19-1852ABD3BE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BE7E9-501B-46FF-85F9-7B4C76A4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BAB01-D4FF-4450-B51E-6DA0CB6E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3CB75-BFC0-4E85-935B-B0708DA8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62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9CF1-9C4C-42E9-B7B8-A12B5760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44737-56BB-45C2-944D-CADE79648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FAD61-EB54-446C-9D6B-BCE49D98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59EC9-E9C4-4172-9AF7-195CCD825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9437B-5B41-4C14-B1AD-B79110C4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63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AC7CB-6DC6-4694-879B-A4419B2B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521A7-A251-49CB-9CE8-16C1FD38A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727FA-B6D6-476E-B9DC-06B963249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ACA74-28A3-47CF-841A-68A4F5639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BB98C-0651-4E18-92DC-BBD94141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382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FB58-3365-4321-9345-E330745F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F096B-4976-479E-8C85-99B838B3B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AD427-91FC-4A32-9291-522FA585C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0F35A-6DA1-4EB9-8936-F850D597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8DD0B-F93A-4B92-81B3-5DE25A46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2CEBD-9029-4537-A33E-D0CADA8A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58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233D5-F033-4732-A2F6-759881A6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9E08-CA31-489F-A462-7AC255841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38306-B611-4F76-9775-0F776EB48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F760E-915A-4D5C-8CF7-C9BFFEC7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835C3-9EE0-49E8-A7B4-8502F21F2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B266E-83B9-4963-BF22-C0E5556F8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A38A5-AF3C-4567-A8CB-94549A31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A9339C-1350-49A7-89FD-BD5DEC26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618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BA9C-15DA-4D64-B794-D01AF2E62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2A7264-EAFD-49A5-8443-A020CF41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8BEDD-E36E-4563-A2A5-421529C80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D5B46-4AEB-47DF-92AF-21DDE1F9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145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FA7BE-DF3C-42DA-8772-ABCC5338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FE9E5-6B61-4254-ADE1-B612CEF6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9589-6C12-4964-9BF6-EDD37A0A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18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36FD6-DE28-41C0-9E20-5564BF13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EF3AF-2827-4FCA-8784-6CC5D1537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BA6EE-D5AE-405D-84F6-463C07FC3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CDEBA-588A-4BAB-ADC5-B1682F10F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ABACE-5304-4EBD-9262-4ACBA8C5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2A038-495F-4C56-9204-A8F30024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47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2663-FDC4-475B-9FBD-BEDE59227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BA8629-CB45-4881-938D-C6F590AE1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352BA-17C2-4816-8C73-AC7D89AF4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33707-F556-4822-A933-22FD33EBE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26DD0-1ADD-4BB0-9526-18491456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FE9CD-3588-4CF9-B4C3-EA35EA22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77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A4928-5E0A-405C-A5C2-CE85436F3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DBB17-7F3E-4C2A-A31D-5379C9604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082F6-DF20-49B9-8794-BF0F1572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CB3E2-F358-4FB0-99E5-FAA6D855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7ADA3-AB1B-4FBA-83ED-B0825108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148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A05FF1-AA86-4724-B8A7-408752567E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B51F7-A04B-427B-81AA-D4188A3A9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F2F71-8946-4F1C-89E4-B1279C7C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76D86-DF11-4009-A2E0-C5CEBBF17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5C994-BB86-4924-9423-E4AA0AA61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663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116120-2C9E-4752-8AEA-F37C0067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ED385-99C2-4D8C-9026-10FC150BD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5CFAD-D19A-4C49-B11B-95CD040A7C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C2216-9EEF-4106-B805-8DCB94FEECC3}" type="datetimeFigureOut">
              <a:rPr lang="en-IN" smtClean="0"/>
              <a:t>10-06-2021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12B96-0CB7-43B3-9CF7-277603E3C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453F-F591-45F4-960D-163B2FAD6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E82E3-9472-4A09-BCEF-E5A17C090E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35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15BC-14F1-4DB8-9509-AC671E18D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269" y="0"/>
            <a:ext cx="9144000" cy="1205301"/>
          </a:xfrm>
        </p:spPr>
        <p:txBody>
          <a:bodyPr/>
          <a:lstStyle/>
          <a:p>
            <a:r>
              <a:rPr lang="en-US" b="1" dirty="0"/>
              <a:t>THE ART OF PROSPECTING</a:t>
            </a:r>
            <a:endParaRPr lang="en-IN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C05D8-DED2-48B4-9094-739DAB580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908" y="1007706"/>
            <a:ext cx="4575572" cy="585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53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0A48F5-423F-49E1-95FB-5AD74D89E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66" y="155153"/>
            <a:ext cx="11205175" cy="6544228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15283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53B48-6CD9-4A4E-8FB9-378E2FE11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/>
              <a:t>             </a:t>
            </a:r>
            <a:r>
              <a:rPr lang="en-US" sz="6000" b="1" dirty="0">
                <a:solidFill>
                  <a:srgbClr val="FF0000"/>
                </a:solidFill>
              </a:rPr>
              <a:t>WHO IS A PROSPECT </a:t>
            </a:r>
            <a:endParaRPr lang="en-IN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4909B-FEE0-4DCD-A471-AFBCBA185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4400" dirty="0"/>
              <a:t>A PERSON WITH A NEED OR REASON</a:t>
            </a:r>
          </a:p>
          <a:p>
            <a:endParaRPr lang="en-US" sz="4400" dirty="0"/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HAVING AN AUTHORITY TO TAKE DECISION</a:t>
            </a:r>
          </a:p>
          <a:p>
            <a:endParaRPr lang="en-US" sz="4400" dirty="0"/>
          </a:p>
          <a:p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60249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1AD24-2704-4963-AE77-F2249AE1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PROSPECTING </a:t>
            </a:r>
            <a:endParaRPr lang="en-IN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A3091-62C9-4DDB-8052-D16552899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26" y="2042075"/>
            <a:ext cx="11002347" cy="4450800"/>
          </a:xfrm>
        </p:spPr>
        <p:txBody>
          <a:bodyPr>
            <a:normAutofit/>
          </a:bodyPr>
          <a:lstStyle/>
          <a:p>
            <a:r>
              <a:rPr lang="en-US" sz="4000" dirty="0"/>
              <a:t>IT IS A PROCESS OF LISTENING WITH PATIENCE AND UNDERSTAND WHAT THE PROSPECT NEED IN LIFE OR WHAT HE WANT TO DO IN LIFE (INVOLVE)</a:t>
            </a:r>
          </a:p>
          <a:p>
            <a:pPr marL="0" indent="0">
              <a:buNone/>
            </a:pPr>
            <a:endParaRPr lang="en-US" sz="4000" dirty="0"/>
          </a:p>
          <a:p>
            <a:endParaRPr lang="en-US" sz="4000" dirty="0"/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09285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31E3-6797-4A8C-9E24-EBF16F5F6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529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PROCESS</a:t>
            </a:r>
            <a:endParaRPr lang="en-IN" sz="5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74AF4-44D1-4B0B-9D8A-4F0FF4FBF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233" y="1778971"/>
            <a:ext cx="10515600" cy="4956499"/>
          </a:xfrm>
        </p:spPr>
        <p:txBody>
          <a:bodyPr/>
          <a:lstStyle/>
          <a:p>
            <a:r>
              <a:rPr lang="en-US" dirty="0"/>
              <a:t>PROSPECTING IS A PROCESS</a:t>
            </a:r>
          </a:p>
          <a:p>
            <a:r>
              <a:rPr lang="en-US" dirty="0"/>
              <a:t>STUDY YOUR PROSPECT </a:t>
            </a:r>
          </a:p>
          <a:p>
            <a:r>
              <a:rPr lang="en-US" dirty="0"/>
              <a:t>BUILD RELATIONSHIP</a:t>
            </a:r>
          </a:p>
          <a:p>
            <a:r>
              <a:rPr lang="en-US" dirty="0"/>
              <a:t>LISTEN WITH HEART</a:t>
            </a:r>
          </a:p>
          <a:p>
            <a:r>
              <a:rPr lang="en-US" dirty="0"/>
              <a:t>IDENTIFY THE NEED</a:t>
            </a:r>
          </a:p>
          <a:p>
            <a:r>
              <a:rPr lang="en-US" dirty="0"/>
              <a:t>KEEN LISTENING </a:t>
            </a:r>
          </a:p>
          <a:p>
            <a:r>
              <a:rPr lang="en-US" dirty="0"/>
              <a:t>OPEN THE MIND</a:t>
            </a:r>
          </a:p>
          <a:p>
            <a:r>
              <a:rPr lang="en-US" dirty="0"/>
              <a:t>PROVIDE SOLUTION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8235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F1C7F-FCF8-4910-9CA5-FFCE7CB5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PROCESS</a:t>
            </a:r>
            <a:endParaRPr lang="en-IN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B7EAC-21F3-4AD2-A435-A54AC364F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GREET THE PERSON WITH A SMILE ON YOUR FACE</a:t>
            </a:r>
          </a:p>
          <a:p>
            <a:r>
              <a:rPr lang="en-US" dirty="0"/>
              <a:t>CREATE A FEEL GOOD FACTOR</a:t>
            </a:r>
          </a:p>
          <a:p>
            <a:r>
              <a:rPr lang="en-US" dirty="0"/>
              <a:t>MAKE HIM COMFORTABLE</a:t>
            </a:r>
          </a:p>
          <a:p>
            <a:r>
              <a:rPr lang="en-US" dirty="0"/>
              <a:t>SINCERE APPRECIATION</a:t>
            </a:r>
          </a:p>
          <a:p>
            <a:r>
              <a:rPr lang="en-US" dirty="0"/>
              <a:t>REMEMBER FIRST IMPRESSION IS THE BEST IMPRESSION</a:t>
            </a:r>
          </a:p>
          <a:p>
            <a:r>
              <a:rPr lang="en-US" dirty="0"/>
              <a:t>LET THE PROSPECT TALK</a:t>
            </a:r>
          </a:p>
          <a:p>
            <a:r>
              <a:rPr lang="en-US" dirty="0"/>
              <a:t>CREATE THE NEED</a:t>
            </a:r>
          </a:p>
          <a:p>
            <a:r>
              <a:rPr lang="en-US" dirty="0"/>
              <a:t>EXPLAIN THE PROJECT ( IF NEEDED)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090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ED35-0D03-42C6-9217-A580D396E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665" y="-746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LAW OF AVERAGE </a:t>
            </a:r>
            <a:r>
              <a:rPr lang="en-US" sz="5400" b="1" dirty="0">
                <a:solidFill>
                  <a:srgbClr val="7030A0"/>
                </a:solidFill>
              </a:rPr>
              <a:t>(</a:t>
            </a:r>
            <a:r>
              <a:rPr lang="en-US" b="1" dirty="0">
                <a:solidFill>
                  <a:srgbClr val="7030A0"/>
                </a:solidFill>
              </a:rPr>
              <a:t>LEE PERITHO RULE)</a:t>
            </a:r>
            <a:endParaRPr lang="en-IN" sz="5400" b="1" dirty="0">
              <a:solidFill>
                <a:srgbClr val="7030A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69D6D0-68BC-43BD-9650-48DD7133F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49086"/>
            <a:ext cx="12192000" cy="60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3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37248-FBE1-49AD-B18F-C6075454E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4" y="65314"/>
            <a:ext cx="10616682" cy="6615404"/>
          </a:xfrm>
        </p:spPr>
        <p:txBody>
          <a:bodyPr>
            <a:normAutofit/>
          </a:bodyPr>
          <a:lstStyle/>
          <a:p>
            <a:r>
              <a:rPr lang="en-US" dirty="0"/>
              <a:t>OUR RAW MATERIAL IS PROSPECT</a:t>
            </a:r>
          </a:p>
          <a:p>
            <a:r>
              <a:rPr lang="en-US" dirty="0"/>
              <a:t>BY PROCESSING PROSPECT ONLY YOU CAN SPONSOR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RAW MATERIALS / DATABANK -</a:t>
            </a:r>
          </a:p>
          <a:p>
            <a:pPr>
              <a:buFontTx/>
              <a:buChar char="-"/>
            </a:pPr>
            <a:r>
              <a:rPr lang="en-US" dirty="0"/>
              <a:t>TEACHERS</a:t>
            </a:r>
          </a:p>
          <a:p>
            <a:pPr>
              <a:buFontTx/>
              <a:buChar char="-"/>
            </a:pPr>
            <a:r>
              <a:rPr lang="en-US" dirty="0"/>
              <a:t>EMPLOYEES</a:t>
            </a:r>
          </a:p>
          <a:p>
            <a:pPr>
              <a:buFontTx/>
              <a:buChar char="-"/>
            </a:pPr>
            <a:r>
              <a:rPr lang="en-US" dirty="0"/>
              <a:t>DOCTORS</a:t>
            </a:r>
          </a:p>
          <a:p>
            <a:pPr>
              <a:buFontTx/>
              <a:buChar char="-"/>
            </a:pPr>
            <a:r>
              <a:rPr lang="en-US" dirty="0"/>
              <a:t>ENGINEERS</a:t>
            </a:r>
          </a:p>
          <a:p>
            <a:pPr>
              <a:buFontTx/>
              <a:buChar char="-"/>
            </a:pPr>
            <a:r>
              <a:rPr lang="en-US" dirty="0"/>
              <a:t>SELF EMPLOYEES</a:t>
            </a:r>
          </a:p>
          <a:p>
            <a:pPr>
              <a:buFontTx/>
              <a:buChar char="-"/>
            </a:pPr>
            <a:r>
              <a:rPr lang="en-US" dirty="0"/>
              <a:t>BUSINESS MEN</a:t>
            </a:r>
          </a:p>
          <a:p>
            <a:pPr>
              <a:buFontTx/>
              <a:buChar char="-"/>
            </a:pPr>
            <a:r>
              <a:rPr lang="en-US" dirty="0"/>
              <a:t>HOUSEWIVES</a:t>
            </a:r>
          </a:p>
          <a:p>
            <a:pPr>
              <a:buFontTx/>
              <a:buChar char="-"/>
            </a:pPr>
            <a:r>
              <a:rPr lang="en-US" dirty="0"/>
              <a:t>STUDENTS ( 18+)</a:t>
            </a:r>
          </a:p>
          <a:p>
            <a:pPr>
              <a:buFontTx/>
              <a:buChar char="-"/>
            </a:pPr>
            <a:r>
              <a:rPr lang="en-US" dirty="0"/>
              <a:t>OTHERS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648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31BA-51EF-4C68-915C-F2154C943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860"/>
            <a:ext cx="10515600" cy="1325563"/>
          </a:xfrm>
        </p:spPr>
        <p:txBody>
          <a:bodyPr/>
          <a:lstStyle/>
          <a:p>
            <a:r>
              <a:rPr lang="en-US" b="1" dirty="0"/>
              <a:t>LAW OF AVERAGE – 80 /20 RULE</a:t>
            </a:r>
            <a:endParaRPr lang="en-IN" b="1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0C41ED-8F35-48E3-9747-0FFD08D92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490237"/>
              </p:ext>
            </p:extLst>
          </p:nvPr>
        </p:nvGraphicFramePr>
        <p:xfrm>
          <a:off x="623596" y="2245501"/>
          <a:ext cx="10515600" cy="408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3612150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50926666"/>
                    </a:ext>
                  </a:extLst>
                </a:gridCol>
              </a:tblGrid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MASS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 ( SUITABLE)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354226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SUSPECT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PROSPECT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52702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DOUBTFULL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NEED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87250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CRITICISE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APPRECIATE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013831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NEGATIVE - REGRESS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POSITIVE - PROGRESS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92310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LAZY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68685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IGNORANT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READY TO LEARN CHANGE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01175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en-US" dirty="0"/>
                        <a:t>FAILURE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SUCCESS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3969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B3CE282-CB86-4F41-9836-237E37D3A645}"/>
              </a:ext>
            </a:extLst>
          </p:cNvPr>
          <p:cNvSpPr txBox="1"/>
          <p:nvPr/>
        </p:nvSpPr>
        <p:spPr>
          <a:xfrm>
            <a:off x="1035698" y="1530220"/>
            <a:ext cx="9955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80                                                                                          20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03278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F994DB-D662-4617-988C-18D9D5CFA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1094" y="74645"/>
            <a:ext cx="10506269" cy="66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70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38E6-5AF5-489C-8AD3-E7A165F77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529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 BUILD GOOD RELATIONSHIP</a:t>
            </a:r>
            <a:endParaRPr lang="en-IN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8BE22-8C64-4310-A19A-F81FC5ACB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10" y="1874124"/>
            <a:ext cx="10588690" cy="4861347"/>
          </a:xfrm>
        </p:spPr>
        <p:txBody>
          <a:bodyPr>
            <a:normAutofit/>
          </a:bodyPr>
          <a:lstStyle/>
          <a:p>
            <a:r>
              <a:rPr lang="en-US" sz="3600" dirty="0"/>
              <a:t>INTERACTION</a:t>
            </a:r>
          </a:p>
          <a:p>
            <a:r>
              <a:rPr lang="en-US" sz="3600" dirty="0"/>
              <a:t>RAPPORT</a:t>
            </a:r>
          </a:p>
          <a:p>
            <a:r>
              <a:rPr lang="en-US" sz="3600" dirty="0"/>
              <a:t>COMMON INTEREST</a:t>
            </a:r>
          </a:p>
          <a:p>
            <a:r>
              <a:rPr lang="en-US" sz="3600" dirty="0"/>
              <a:t>SINCERE APPRECIATION</a:t>
            </a:r>
          </a:p>
          <a:p>
            <a:r>
              <a:rPr lang="en-US" sz="3600" dirty="0"/>
              <a:t>SHOW INTEREST IN THEIR FUTURE</a:t>
            </a:r>
          </a:p>
          <a:p>
            <a:r>
              <a:rPr lang="en-US" sz="3600" dirty="0"/>
              <a:t>BE GENUINE</a:t>
            </a:r>
          </a:p>
          <a:p>
            <a:r>
              <a:rPr lang="en-US" sz="3600" dirty="0"/>
              <a:t>BUILD BELIEF </a:t>
            </a:r>
            <a:endParaRPr lang="en-IN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B0279D-7386-457D-86C3-F13DBFC0B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886" y="1448092"/>
            <a:ext cx="4485984" cy="43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11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C5F25-8DDE-46E1-94E5-F4C0573B8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en-IN" sz="5400" b="1" dirty="0">
                <a:solidFill>
                  <a:srgbClr val="FF0000"/>
                </a:solidFill>
              </a:rPr>
              <a:t>DO QUALIFYING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C1984-7F0F-4D50-BD2C-A768AD67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64" y="1782356"/>
            <a:ext cx="10515600" cy="4889129"/>
          </a:xfrm>
        </p:spPr>
        <p:txBody>
          <a:bodyPr>
            <a:normAutofit/>
          </a:bodyPr>
          <a:lstStyle/>
          <a:p>
            <a:r>
              <a:rPr lang="en-US" sz="4000" dirty="0"/>
              <a:t>PRIMARY MOTIVATING FACTORS</a:t>
            </a:r>
          </a:p>
          <a:p>
            <a:r>
              <a:rPr lang="en-US" sz="4000" dirty="0"/>
              <a:t>QUALIFY THEM AS YOUR PROSPECT</a:t>
            </a:r>
          </a:p>
          <a:p>
            <a:r>
              <a:rPr lang="en-US" sz="4000" dirty="0"/>
              <a:t>CREATE INTEREST IN YOUR PROJECT</a:t>
            </a:r>
          </a:p>
          <a:p>
            <a:r>
              <a:rPr lang="en-US" sz="4000" dirty="0"/>
              <a:t>SHOW FUTURE IN YOUR PROJECT</a:t>
            </a:r>
          </a:p>
          <a:p>
            <a:r>
              <a:rPr lang="en-US" sz="4000" dirty="0"/>
              <a:t>PROSPECTING IS AN ART YOU LEARN BY EXPERIENCE AND PRACTICE</a:t>
            </a:r>
          </a:p>
          <a:p>
            <a:r>
              <a:rPr lang="en-US" sz="4000" dirty="0"/>
              <a:t>EXPLAIN THE POSSIBILITIES</a:t>
            </a:r>
          </a:p>
        </p:txBody>
      </p:sp>
    </p:spTree>
    <p:extLst>
      <p:ext uri="{BB962C8B-B14F-4D97-AF65-F5344CB8AC3E}">
        <p14:creationId xmlns:p14="http://schemas.microsoft.com/office/powerpoint/2010/main" val="215540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F7B82-BC36-4B11-87C4-0A37D5DA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INTELLECTUAL DISTRIBUTION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0F58DE-34FF-419A-A785-B45875E52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852" y="1007707"/>
            <a:ext cx="10982131" cy="585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81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F298A-FA25-4620-8B88-E99E5F3B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INTELLECTUAL DISTRIBUTION</a:t>
            </a:r>
            <a:endParaRPr lang="en-IN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F9FB7-84D2-4AEA-9421-8C5BA4CC3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34" y="299195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/>
              <a:t>EDUCATING A CUSTOMER ABOUT A PRODUCT OR PROJECT WHICH HE NEVER FELT A NEED AND EDUCATING HIM TO PURCHASE  BY EXPLAINING THE BENEFIT ( MAKING HIM INVOLVE IN YOUR PROJECT)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864059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0BDA-4574-4885-82B4-656545C11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APPROACHES FOR PROSPECTING</a:t>
            </a:r>
            <a:endParaRPr lang="en-IN" sz="48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7EA11-0748-432D-BE8C-8FCBDC728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/>
              <a:t>CURIOSITY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FUTURISTIC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DIRECT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INDIRECT APPROACH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WOMEN EMPOWERMENT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YOUTH / CAREER APPROACH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60506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65B4-6C49-4ECC-9969-CE6FC5229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WHAT PROSPECTS LIKE 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F0227-EA84-472F-A8F1-AA719D8CD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SINCERE APPRECIATION</a:t>
            </a:r>
          </a:p>
          <a:p>
            <a:r>
              <a:rPr lang="en-US" sz="3600" dirty="0"/>
              <a:t>GENUINE AND FUTURISTIC THINGS</a:t>
            </a:r>
          </a:p>
          <a:p>
            <a:r>
              <a:rPr lang="en-US" sz="3600" dirty="0"/>
              <a:t>MORE BENEFITS</a:t>
            </a:r>
          </a:p>
          <a:p>
            <a:r>
              <a:rPr lang="en-US" sz="3600" dirty="0"/>
              <a:t>FEEL GOOD FACTOR</a:t>
            </a:r>
          </a:p>
          <a:p>
            <a:r>
              <a:rPr lang="en-US" sz="3600" dirty="0"/>
              <a:t>WHAT IS IN IT FOR THEM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00170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57C6-1588-488C-9FBF-B69F8C715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88" y="1825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POINTS TO REMEMBER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D85FB-8B67-4704-8544-500093017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88" y="1222310"/>
            <a:ext cx="10515600" cy="5831941"/>
          </a:xfrm>
        </p:spPr>
        <p:txBody>
          <a:bodyPr>
            <a:normAutofit/>
          </a:bodyPr>
          <a:lstStyle/>
          <a:p>
            <a:r>
              <a:rPr lang="en-IN" sz="3000" dirty="0"/>
              <a:t>MEET MORE PEOPLE</a:t>
            </a:r>
          </a:p>
          <a:p>
            <a:r>
              <a:rPr lang="en-US" sz="3000" dirty="0"/>
              <a:t>PROSPECT 4 -5 PEOPLE EVERYDAY</a:t>
            </a:r>
          </a:p>
          <a:p>
            <a:r>
              <a:rPr lang="en-US" sz="3000" dirty="0"/>
              <a:t>USE YOUR RAW MATERIAL ( DATA BANK )</a:t>
            </a:r>
            <a:r>
              <a:rPr lang="en-IN" sz="3000" dirty="0"/>
              <a:t> PROPERLY</a:t>
            </a:r>
          </a:p>
          <a:p>
            <a:r>
              <a:rPr lang="en-IN" sz="3000" dirty="0"/>
              <a:t>FOLLOW THE PROCESS</a:t>
            </a:r>
          </a:p>
          <a:p>
            <a:r>
              <a:rPr lang="en-IN" sz="3000" dirty="0"/>
              <a:t>QUALIFY PEOPLE AS YOUR PROSPECTS</a:t>
            </a:r>
          </a:p>
          <a:p>
            <a:r>
              <a:rPr lang="en-IN" sz="3000" dirty="0"/>
              <a:t>USE FORM</a:t>
            </a:r>
          </a:p>
          <a:p>
            <a:r>
              <a:rPr lang="en-IN" sz="3000" dirty="0"/>
              <a:t>LOOK FOR THE LOOKERS</a:t>
            </a:r>
          </a:p>
          <a:p>
            <a:r>
              <a:rPr lang="en-US" sz="3000" dirty="0"/>
              <a:t>TRANSFORM PEOPLE</a:t>
            </a:r>
          </a:p>
          <a:p>
            <a:pPr marL="0" indent="0">
              <a:buNone/>
            </a:pPr>
            <a:r>
              <a:rPr lang="en-US" sz="3000" dirty="0"/>
              <a:t> ( PROSPECT – DISTRIBUTOR – DIRECTOR – SILVER -  GOLD – STAR –    DIAMOND – CROWN –UCD – DCD – DUCD )</a:t>
            </a:r>
          </a:p>
        </p:txBody>
      </p:sp>
    </p:spTree>
    <p:extLst>
      <p:ext uri="{BB962C8B-B14F-4D97-AF65-F5344CB8AC3E}">
        <p14:creationId xmlns:p14="http://schemas.microsoft.com/office/powerpoint/2010/main" val="2740034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B59467-BBB6-4A52-A355-715506039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954" y="0"/>
            <a:ext cx="9367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2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E558-F0AF-4B94-A339-DFEBCC41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191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 DISTRIBUTOR/ LEADER MUST -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4865-0ED3-4D4D-9F4A-E39F487DE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903" y="1564368"/>
            <a:ext cx="10515600" cy="4351338"/>
          </a:xfrm>
        </p:spPr>
        <p:txBody>
          <a:bodyPr/>
          <a:lstStyle/>
          <a:p>
            <a:r>
              <a:rPr lang="en-US" dirty="0"/>
              <a:t>LEARN THE ART OF PROSPECTING </a:t>
            </a:r>
          </a:p>
          <a:p>
            <a:r>
              <a:rPr lang="en-US" dirty="0"/>
              <a:t>MAINTAIN DRESSCODE , SELF ESTEEM , ENERGY</a:t>
            </a:r>
          </a:p>
          <a:p>
            <a:r>
              <a:rPr lang="en-US" dirty="0"/>
              <a:t>MAINTAIN A STEADY CONSTANT POSITIVE MINDSET</a:t>
            </a:r>
          </a:p>
          <a:p>
            <a:r>
              <a:rPr lang="en-US" dirty="0"/>
              <a:t>PROSPECT 4 – 5 PEOPLE EVERYDAY</a:t>
            </a:r>
          </a:p>
          <a:p>
            <a:r>
              <a:rPr lang="en-US" dirty="0"/>
              <a:t>ADD EVERDAY 2 -3 NAMES IN YOUR DATABANK</a:t>
            </a:r>
          </a:p>
          <a:p>
            <a:r>
              <a:rPr lang="en-US" dirty="0"/>
              <a:t>PROCESS PROSPECT AS PER SYSTEM</a:t>
            </a:r>
          </a:p>
          <a:p>
            <a:r>
              <a:rPr lang="en-US" dirty="0"/>
              <a:t>DO QUALIFYING INTERVIEW EVERYDAY</a:t>
            </a:r>
          </a:p>
          <a:p>
            <a:r>
              <a:rPr lang="en-US" dirty="0"/>
              <a:t>USE SOCIAL MEDIA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5A845-D52E-4CEB-B221-007F9163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343" y="3202545"/>
            <a:ext cx="4068147" cy="35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74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C09F0-73CE-4B82-9195-46475636F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462" y="345233"/>
            <a:ext cx="10021076" cy="586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0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151676-962C-44D7-8447-17F415E14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519" y="32657"/>
            <a:ext cx="8584163" cy="68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30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BFEA-11AE-43B3-8E83-5A6134ED5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604"/>
            <a:ext cx="10515600" cy="59623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002060"/>
                </a:solidFill>
              </a:rPr>
              <a:t>  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7030A0"/>
                </a:solidFill>
              </a:rPr>
              <a:t>BE A WINNER 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r>
              <a:rPr lang="en-IN" sz="4800" b="1" dirty="0">
                <a:solidFill>
                  <a:srgbClr val="7030A0"/>
                </a:solidFill>
              </a:rPr>
              <a:t>BE WITH THE WINNERS</a:t>
            </a:r>
          </a:p>
          <a:p>
            <a:pPr marL="0" indent="0">
              <a:buNone/>
            </a:pPr>
            <a:r>
              <a:rPr lang="en-IN" sz="4800" b="1" dirty="0">
                <a:solidFill>
                  <a:srgbClr val="7030A0"/>
                </a:solidFill>
              </a:rPr>
              <a:t>        </a:t>
            </a:r>
          </a:p>
          <a:p>
            <a:pPr marL="0" indent="0">
              <a:buNone/>
            </a:pPr>
            <a:r>
              <a:rPr lang="en-IN" sz="4800" b="1" dirty="0">
                <a:solidFill>
                  <a:srgbClr val="7030A0"/>
                </a:solidFill>
              </a:rPr>
              <a:t>    THANK YOU</a:t>
            </a:r>
          </a:p>
          <a:p>
            <a:pPr marL="0" indent="0">
              <a:buNone/>
            </a:pPr>
            <a:endParaRPr lang="en-IN" sz="4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I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JYOTHISH KUMAR AND LINI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CE9DF-7A83-42AB-BFDF-B974F53B2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339" y="74644"/>
            <a:ext cx="5352661" cy="557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2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444</Words>
  <Application>Microsoft Office PowerPoint</Application>
  <PresentationFormat>Widescreen</PresentationFormat>
  <Paragraphs>120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THE ART OF PROSPECTING</vt:lpstr>
      <vt:lpstr>PowerPoint Presentation</vt:lpstr>
      <vt:lpstr>             WHO IS A PROSPECT </vt:lpstr>
      <vt:lpstr>PROSPECTING </vt:lpstr>
      <vt:lpstr>PROCESS</vt:lpstr>
      <vt:lpstr>PROCESS</vt:lpstr>
      <vt:lpstr>LAW OF AVERAGE (LEE PERITHO RULE)</vt:lpstr>
      <vt:lpstr>PowerPoint Presentation</vt:lpstr>
      <vt:lpstr>LAW OF AVERAGE – 80 /20 RULE</vt:lpstr>
      <vt:lpstr>PowerPoint Presentation</vt:lpstr>
      <vt:lpstr> BUILD GOOD RELATIONSHIP</vt:lpstr>
      <vt:lpstr>DO QUALIFYING INTERVIEW</vt:lpstr>
      <vt:lpstr>INTELLECTUAL DISTRIBUTION</vt:lpstr>
      <vt:lpstr>INTELLECTUAL DISTRIBUTION</vt:lpstr>
      <vt:lpstr>APPROACHES FOR PROSPECTING</vt:lpstr>
      <vt:lpstr>WHAT PROSPECTS LIKE </vt:lpstr>
      <vt:lpstr>POINTS TO REMEMBER</vt:lpstr>
      <vt:lpstr>PowerPoint Presentation</vt:lpstr>
      <vt:lpstr>A DISTRIBUTOR/ LEADER MUST -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PROSPECTING</dc:title>
  <dc:creator>abhishekthenair20@gmail.com</dc:creator>
  <cp:lastModifiedBy>abhishekthenair20@gmail.com</cp:lastModifiedBy>
  <cp:revision>33</cp:revision>
  <dcterms:created xsi:type="dcterms:W3CDTF">2021-06-07T15:23:49Z</dcterms:created>
  <dcterms:modified xsi:type="dcterms:W3CDTF">2021-06-10T05:21:56Z</dcterms:modified>
</cp:coreProperties>
</file>