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 Semi Bold" panose="02000503000000020004" pitchFamily="2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202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085267"/>
            <a:ext cx="7556421" cy="1364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Heal Your Relationship With Money – </a:t>
            </a:r>
            <a:r>
              <a:rPr lang="en-US" sz="4250" b="1" dirty="0" err="1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Ho'oponopono</a:t>
            </a:r>
            <a:r>
              <a:rPr lang="en-US" sz="4250" b="1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6280190" y="4747379"/>
            <a:ext cx="7556421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Release. Heal. Attract. Create Unlimited Wealth.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1446" y="1253409"/>
            <a:ext cx="7130772" cy="682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48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Thought-Provoking Opening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1091446" y="2669043"/>
            <a:ext cx="7258764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🗣️</a:t>
            </a: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24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"जब आप Money के बारे में सोचते हैं, तो आपको क्या महसूस होता है? Excitement? या Fear, Guilt, Stress?”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2400" i="1" dirty="0">
              <a:solidFill>
                <a:srgbClr val="272525"/>
              </a:solidFill>
              <a:latin typeface="Inter Semi Bold" pitchFamily="34" charset="0"/>
              <a:ea typeface="Inter Semi Bold" pitchFamily="34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091446" y="3957500"/>
            <a:ext cx="7258764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🗣️</a:t>
            </a: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24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"सच यह है… आपकी MLM Income सीधे जुड़ी है आपके Money के साथ Relationship से।"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91446" y="5435226"/>
            <a:ext cx="7258764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💥</a:t>
            </a: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"आप वो attract नहीं करते जो आप चाहते हैं, आप वो attract करते हैं जो आप vibrate करते हैं Money के बारे में।"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03517" y="421481"/>
            <a:ext cx="9460587" cy="677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Why Networkers Struggle With Money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5786973" y="1400949"/>
            <a:ext cx="3253621" cy="4067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44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 4 Money Blocks: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788670" y="2491859"/>
            <a:ext cx="6427946" cy="91440"/>
          </a:xfrm>
          <a:prstGeom prst="roundRect">
            <a:avLst>
              <a:gd name="adj" fmla="val 90576"/>
            </a:avLst>
          </a:prstGeom>
          <a:solidFill>
            <a:srgbClr val="6237C8"/>
          </a:solidFill>
          <a:ln/>
        </p:spPr>
      </p:sp>
      <p:sp>
        <p:nvSpPr>
          <p:cNvPr id="5" name="Shape 3"/>
          <p:cNvSpPr/>
          <p:nvPr/>
        </p:nvSpPr>
        <p:spPr>
          <a:xfrm>
            <a:off x="3706892" y="2218968"/>
            <a:ext cx="591503" cy="591503"/>
          </a:xfrm>
          <a:prstGeom prst="roundRect">
            <a:avLst>
              <a:gd name="adj" fmla="val 154589"/>
            </a:avLst>
          </a:prstGeom>
          <a:solidFill>
            <a:srgbClr val="6237C8"/>
          </a:solidFill>
          <a:ln/>
        </p:spPr>
      </p:sp>
      <p:sp>
        <p:nvSpPr>
          <p:cNvPr id="6" name="Text 4"/>
          <p:cNvSpPr/>
          <p:nvPr/>
        </p:nvSpPr>
        <p:spPr>
          <a:xfrm>
            <a:off x="3884295" y="2366843"/>
            <a:ext cx="236577" cy="29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008697" y="3007638"/>
            <a:ext cx="2711410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Fear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008697" y="3464719"/>
            <a:ext cx="5987891" cy="394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"लोग क्या कहेंगे अगर मैं पैसे की बात करूँ?"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7413784" y="2491859"/>
            <a:ext cx="6427946" cy="91440"/>
          </a:xfrm>
          <a:prstGeom prst="roundRect">
            <a:avLst>
              <a:gd name="adj" fmla="val 90576"/>
            </a:avLst>
          </a:prstGeom>
          <a:solidFill>
            <a:srgbClr val="6237C8"/>
          </a:solidFill>
          <a:ln/>
        </p:spPr>
      </p:sp>
      <p:sp>
        <p:nvSpPr>
          <p:cNvPr id="10" name="Shape 8"/>
          <p:cNvSpPr/>
          <p:nvPr/>
        </p:nvSpPr>
        <p:spPr>
          <a:xfrm>
            <a:off x="10332006" y="2218968"/>
            <a:ext cx="591503" cy="591503"/>
          </a:xfrm>
          <a:prstGeom prst="roundRect">
            <a:avLst>
              <a:gd name="adj" fmla="val 154589"/>
            </a:avLst>
          </a:prstGeom>
          <a:solidFill>
            <a:srgbClr val="6237C8"/>
          </a:solidFill>
          <a:ln/>
        </p:spPr>
      </p:sp>
      <p:sp>
        <p:nvSpPr>
          <p:cNvPr id="11" name="Text 9"/>
          <p:cNvSpPr/>
          <p:nvPr/>
        </p:nvSpPr>
        <p:spPr>
          <a:xfrm>
            <a:off x="10509409" y="2366843"/>
            <a:ext cx="236577" cy="29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33811" y="3007638"/>
            <a:ext cx="2711410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Guilt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633811" y="3464719"/>
            <a:ext cx="5987891" cy="394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"क्या मैं इतना पैसा डिज़र्व करता हूँ?"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788670" y="4549140"/>
            <a:ext cx="6427946" cy="91440"/>
          </a:xfrm>
          <a:prstGeom prst="roundRect">
            <a:avLst>
              <a:gd name="adj" fmla="val 90576"/>
            </a:avLst>
          </a:prstGeom>
          <a:solidFill>
            <a:srgbClr val="6237C8"/>
          </a:solidFill>
          <a:ln/>
        </p:spPr>
      </p:sp>
      <p:sp>
        <p:nvSpPr>
          <p:cNvPr id="15" name="Shape 13"/>
          <p:cNvSpPr/>
          <p:nvPr/>
        </p:nvSpPr>
        <p:spPr>
          <a:xfrm>
            <a:off x="3706892" y="4276249"/>
            <a:ext cx="591503" cy="591503"/>
          </a:xfrm>
          <a:prstGeom prst="roundRect">
            <a:avLst>
              <a:gd name="adj" fmla="val 154589"/>
            </a:avLst>
          </a:prstGeom>
          <a:solidFill>
            <a:srgbClr val="6237C8"/>
          </a:solidFill>
          <a:ln/>
        </p:spPr>
      </p:sp>
      <p:sp>
        <p:nvSpPr>
          <p:cNvPr id="16" name="Text 14"/>
          <p:cNvSpPr/>
          <p:nvPr/>
        </p:nvSpPr>
        <p:spPr>
          <a:xfrm>
            <a:off x="3884295" y="4424124"/>
            <a:ext cx="236577" cy="29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1008697" y="5064919"/>
            <a:ext cx="2711410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Scarcity Mindset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008697" y="5522000"/>
            <a:ext cx="5987891" cy="394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"पैसे की कमी है, सभी के लिए नहीं है"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7413784" y="4549140"/>
            <a:ext cx="6427946" cy="91440"/>
          </a:xfrm>
          <a:prstGeom prst="roundRect">
            <a:avLst>
              <a:gd name="adj" fmla="val 90576"/>
            </a:avLst>
          </a:prstGeom>
          <a:solidFill>
            <a:srgbClr val="6237C8"/>
          </a:solidFill>
          <a:ln/>
        </p:spPr>
      </p:sp>
      <p:sp>
        <p:nvSpPr>
          <p:cNvPr id="20" name="Shape 18"/>
          <p:cNvSpPr/>
          <p:nvPr/>
        </p:nvSpPr>
        <p:spPr>
          <a:xfrm>
            <a:off x="10332006" y="4276249"/>
            <a:ext cx="591503" cy="591503"/>
          </a:xfrm>
          <a:prstGeom prst="roundRect">
            <a:avLst>
              <a:gd name="adj" fmla="val 154589"/>
            </a:avLst>
          </a:prstGeom>
          <a:solidFill>
            <a:srgbClr val="6237C8"/>
          </a:solidFill>
          <a:ln/>
        </p:spPr>
      </p:sp>
      <p:sp>
        <p:nvSpPr>
          <p:cNvPr id="21" name="Text 19"/>
          <p:cNvSpPr/>
          <p:nvPr/>
        </p:nvSpPr>
        <p:spPr>
          <a:xfrm>
            <a:off x="10509409" y="4424124"/>
            <a:ext cx="236577" cy="29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7633811" y="5064919"/>
            <a:ext cx="2711410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Negative Beliefs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7633811" y="5522000"/>
            <a:ext cx="5987891" cy="394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"Money कमाना मुश्किल है"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633811" y="5985272"/>
            <a:ext cx="5987891" cy="394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"Rich लोग लालची होते हैं"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633811" y="6448544"/>
            <a:ext cx="5987891" cy="394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"मैं ज्यादा पैसा डिज़र्व नहीं करता"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788670" y="7284720"/>
            <a:ext cx="13053060" cy="401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🌱</a:t>
            </a:r>
            <a:r>
              <a:rPr lang="en-US" sz="3200" b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Key Insight: "Outer Income = Inner Beliefs About Money"</a:t>
            </a:r>
            <a:endParaRPr lang="en-US" sz="3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41539" y="645973"/>
            <a:ext cx="10519886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Heal Your Money Energy With Ho'oponopono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630020" y="1611789"/>
            <a:ext cx="4342924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Ancient Hawaiian Healing Technique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42236" y="3020913"/>
            <a:ext cx="634662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32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अर्थ: </a:t>
            </a:r>
            <a:r>
              <a:rPr lang="en-US" sz="32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"To Make Things Right"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42236" y="3711907"/>
            <a:ext cx="634662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32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Subconscious Memory &amp; Blocks को Clear करता है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42236" y="4517693"/>
            <a:ext cx="9419403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32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4 Powerful Phrases से Energy को Cleanse करता है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58851" y="703481"/>
            <a:ext cx="5539026" cy="682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4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 4 Healing Phrases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911777" y="190488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36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Money से बात करते हुए इन्हें Repeat करें: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303740" y="3320177"/>
            <a:ext cx="2728913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I'm Sorry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93790" y="3780353"/>
            <a:ext cx="42388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(Money के लिए Negative Thoughts के लिए)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642235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305" y="3919002"/>
            <a:ext cx="279083" cy="34885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97628" y="3320177"/>
            <a:ext cx="2728913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Please Forgive Me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9597628" y="3780353"/>
            <a:ext cx="423898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(Money को Reject करने या Fear में रहने के लिए)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642235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6655" y="3919002"/>
            <a:ext cx="279083" cy="34885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597628" y="5751433"/>
            <a:ext cx="2728913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Thank You</a:t>
            </a:r>
            <a:endParaRPr lang="en-US" sz="3200" dirty="0"/>
          </a:p>
        </p:txBody>
      </p:sp>
      <p:sp>
        <p:nvSpPr>
          <p:cNvPr id="13" name="Text 7"/>
          <p:cNvSpPr/>
          <p:nvPr/>
        </p:nvSpPr>
        <p:spPr>
          <a:xfrm>
            <a:off x="9597628" y="6211610"/>
            <a:ext cx="423898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(जो भी Money अभी तक मिला उसके लिए)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642235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6655" y="5581352"/>
            <a:ext cx="279083" cy="348853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303740" y="5751433"/>
            <a:ext cx="2728913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 Love You</a:t>
            </a:r>
            <a:endParaRPr lang="en-US" sz="3200" dirty="0"/>
          </a:p>
        </p:txBody>
      </p:sp>
      <p:sp>
        <p:nvSpPr>
          <p:cNvPr id="17" name="Text 9"/>
          <p:cNvSpPr/>
          <p:nvPr/>
        </p:nvSpPr>
        <p:spPr>
          <a:xfrm>
            <a:off x="793790" y="6211610"/>
            <a:ext cx="42388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(Money के लिए Gratitude और Love)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642235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4305" y="5581352"/>
            <a:ext cx="279083" cy="3488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3641" y="541258"/>
            <a:ext cx="7569517" cy="1285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Why This Works For Wealth Creation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6273641" y="2107049"/>
            <a:ext cx="7569517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💥</a:t>
            </a:r>
            <a:r>
              <a:rPr lang="en-US" sz="14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Ho'oponopono Clears: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641" y="2616518"/>
            <a:ext cx="934879" cy="112192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395448" y="2803446"/>
            <a:ext cx="3117652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Scarcity → Abundance</a:t>
            </a:r>
            <a:endParaRPr lang="en-US" sz="2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641" y="3738443"/>
            <a:ext cx="934879" cy="11219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95448" y="3925372"/>
            <a:ext cx="3085267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Guilt → Gratitude</a:t>
            </a:r>
            <a:endParaRPr lang="en-US" sz="24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641" y="4860369"/>
            <a:ext cx="934879" cy="112192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395448" y="5047298"/>
            <a:ext cx="3085267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Fear → Flow</a:t>
            </a:r>
            <a:endParaRPr lang="en-US" sz="24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3641" y="5982295"/>
            <a:ext cx="934879" cy="112192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395448" y="6169223"/>
            <a:ext cx="3258622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Resistance → Receiving</a:t>
            </a:r>
            <a:endParaRPr lang="en-US" sz="2400" dirty="0"/>
          </a:p>
        </p:txBody>
      </p:sp>
      <p:sp>
        <p:nvSpPr>
          <p:cNvPr id="13" name="Text 6"/>
          <p:cNvSpPr/>
          <p:nvPr/>
        </p:nvSpPr>
        <p:spPr>
          <a:xfrm>
            <a:off x="6273641" y="7314486"/>
            <a:ext cx="7569517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"Energy Clean होते ही Money Flows Naturally."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72929"/>
            <a:ext cx="11269147" cy="614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Guided Ho'oponopono Practice (Activity – 10 min)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793790" y="1544122"/>
            <a:ext cx="13042821" cy="293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🎵</a:t>
            </a:r>
            <a:r>
              <a:rPr lang="en-US" sz="1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(Soft Meditation Music Play करें)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2216944"/>
            <a:ext cx="7651313" cy="751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🪞</a:t>
            </a:r>
            <a:r>
              <a:rPr lang="en-US" sz="23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Step 1: आँखें बंद करें, Money को एक इंसान की तरह Visualize करें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793790" y="3147298"/>
            <a:ext cx="7651313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क्या आप उसे देखकर Comfortable हैं या Nervous?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93790" y="3683079"/>
            <a:ext cx="3070027" cy="383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🪞</a:t>
            </a:r>
            <a:r>
              <a:rPr lang="en-US" sz="23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Step 2: Money से कहें: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061680" y="4267438"/>
            <a:ext cx="7383423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🗣️</a:t>
            </a:r>
            <a:r>
              <a:rPr lang="en-US" sz="17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17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"I'm Sorry for Neglecting You"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61680" y="4785360"/>
            <a:ext cx="7383423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🗣️</a:t>
            </a:r>
            <a:r>
              <a:rPr lang="en-US" sz="17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17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"Please Forgive Me for Fearing You"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061680" y="5303282"/>
            <a:ext cx="7383423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🗣️</a:t>
            </a:r>
            <a:r>
              <a:rPr lang="en-US" sz="17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17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"Thank You for Supporting Me"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061680" y="5821204"/>
            <a:ext cx="7383423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🗣️</a:t>
            </a:r>
            <a:r>
              <a:rPr lang="en-US" sz="17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17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"I Love You for Being Energy of Freedom"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93790" y="4267438"/>
            <a:ext cx="22860" cy="1910953"/>
          </a:xfrm>
          <a:prstGeom prst="rect">
            <a:avLst/>
          </a:prstGeom>
          <a:solidFill>
            <a:srgbClr val="6237C8"/>
          </a:solidFill>
          <a:ln/>
        </p:spPr>
      </p:sp>
      <p:sp>
        <p:nvSpPr>
          <p:cNvPr id="12" name="Text 10"/>
          <p:cNvSpPr/>
          <p:nvPr/>
        </p:nvSpPr>
        <p:spPr>
          <a:xfrm>
            <a:off x="793790" y="6379250"/>
            <a:ext cx="765131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3-5 बार Repeat करें।</a:t>
            </a:r>
            <a:endParaRPr lang="en-US" sz="14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492" y="2239208"/>
            <a:ext cx="4476750" cy="447675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888492" y="6916817"/>
            <a:ext cx="4955619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🎤</a:t>
            </a:r>
            <a:r>
              <a:rPr lang="en-US" sz="1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End Line: "I now allow Money to flow freely in my Life."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5684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987993"/>
            <a:ext cx="8152328" cy="648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Daily Ho'oponopono Wealth Ritual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303770" y="3918823"/>
            <a:ext cx="22860" cy="3679508"/>
          </a:xfrm>
          <a:prstGeom prst="roundRect">
            <a:avLst>
              <a:gd name="adj" fmla="val 346419"/>
            </a:avLst>
          </a:prstGeom>
          <a:solidFill>
            <a:srgbClr val="C6BDDA"/>
          </a:solidFill>
          <a:ln/>
        </p:spPr>
      </p:sp>
      <p:sp>
        <p:nvSpPr>
          <p:cNvPr id="5" name="Shape 2"/>
          <p:cNvSpPr/>
          <p:nvPr/>
        </p:nvSpPr>
        <p:spPr>
          <a:xfrm>
            <a:off x="6560403" y="4119443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C6BDDA"/>
          </a:solidFill>
          <a:ln/>
        </p:spPr>
      </p:sp>
      <p:sp>
        <p:nvSpPr>
          <p:cNvPr id="6" name="Shape 3"/>
          <p:cNvSpPr/>
          <p:nvPr/>
        </p:nvSpPr>
        <p:spPr>
          <a:xfrm>
            <a:off x="7103090" y="3918823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59645" y="3936444"/>
            <a:ext cx="310991" cy="388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3779996" y="3983593"/>
            <a:ext cx="2592467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Morning – 5 min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93790" y="4420672"/>
            <a:ext cx="5578673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Visualize ₹1 lakh/month Income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93790" y="4788337"/>
            <a:ext cx="5578673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Repeat 4 Phrases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504450" y="5250656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C6BDDA"/>
          </a:solidFill>
          <a:ln/>
        </p:spPr>
      </p:sp>
      <p:sp>
        <p:nvSpPr>
          <p:cNvPr id="12" name="Shape 9"/>
          <p:cNvSpPr/>
          <p:nvPr/>
        </p:nvSpPr>
        <p:spPr>
          <a:xfrm>
            <a:off x="7103090" y="5050036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159645" y="5067657"/>
            <a:ext cx="310991" cy="388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8257937" y="5114806"/>
            <a:ext cx="2592467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Work Time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257937" y="5551884"/>
            <a:ext cx="5578673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Whenever Fear आए, Repeat: </a:t>
            </a:r>
            <a:r>
              <a:rPr lang="en-US" sz="14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"I'm Sorry, Please Forgive Me, Thank You, I Love You"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6560403" y="6225778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C6BDDA"/>
          </a:solidFill>
          <a:ln/>
        </p:spPr>
      </p:sp>
      <p:sp>
        <p:nvSpPr>
          <p:cNvPr id="17" name="Shape 14"/>
          <p:cNvSpPr/>
          <p:nvPr/>
        </p:nvSpPr>
        <p:spPr>
          <a:xfrm>
            <a:off x="7103090" y="6025158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59645" y="6042779"/>
            <a:ext cx="310991" cy="388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3779996" y="6089928"/>
            <a:ext cx="2592467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Night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793790" y="6527006"/>
            <a:ext cx="5578673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3 Ways लिखें जिसमें Money ने आपकी Help की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104084"/>
            <a:ext cx="9524048" cy="682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Realizations To Anchor Wealth Energy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93790" y="5083969"/>
            <a:ext cx="4215289" cy="1522452"/>
          </a:xfrm>
          <a:prstGeom prst="roundRect">
            <a:avLst>
              <a:gd name="adj" fmla="val 5475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99768" y="5289947"/>
            <a:ext cx="2728913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✨</a:t>
            </a: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Energy Concept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99768" y="5765363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"Money अच्छा या बुरा नहीं है, ये बस Energy है।"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5207437" y="5083969"/>
            <a:ext cx="4215408" cy="1522452"/>
          </a:xfrm>
          <a:prstGeom prst="roundRect">
            <a:avLst>
              <a:gd name="adj" fmla="val 5475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13415" y="5289947"/>
            <a:ext cx="2728913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✨</a:t>
            </a: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Flow Principle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13415" y="5765363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"Money का Flow आपकी Energy पर Depend करता है।"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9621203" y="5083969"/>
            <a:ext cx="4215289" cy="1522452"/>
          </a:xfrm>
          <a:prstGeom prst="roundRect">
            <a:avLst>
              <a:gd name="adj" fmla="val 5475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27181" y="5289947"/>
            <a:ext cx="2728913" cy="35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✨</a:t>
            </a: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Self-Worth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9827181" y="5765363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"आप Abundance डिज़र्व करते हैं। आप Enough हैं।"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60339" y="1865572"/>
            <a:ext cx="5457944" cy="682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4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21 Days Challenge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1091446" y="3850362"/>
            <a:ext cx="725876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🎤</a:t>
            </a: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</a:t>
            </a:r>
            <a:r>
              <a:rPr lang="en-US" sz="2400" i="1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"Money को Chase मत करो। अपनी Energy Heal करो, और Money खुद आपको Chase करेगा।"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024442" y="5372796"/>
            <a:ext cx="725876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🔥</a:t>
            </a:r>
            <a:r>
              <a:rPr lang="en-US" sz="2400" dirty="0">
                <a:solidFill>
                  <a:srgbClr val="272525"/>
                </a:solidFill>
                <a:latin typeface="Inter Semi Bold" pitchFamily="34" charset="0"/>
                <a:ea typeface="Inter Semi Bold" pitchFamily="34" charset="-122"/>
                <a:cs typeface="Inter Semi Bold" pitchFamily="34" charset="-120"/>
              </a:rPr>
              <a:t> "Next 21 Days, Ho'oponopono करें और अपने Business में Wealth Miracle देखें।"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04687" y="4114166"/>
            <a:ext cx="22860" cy="1955125"/>
          </a:xfrm>
          <a:prstGeom prst="rect">
            <a:avLst/>
          </a:prstGeom>
          <a:solidFill>
            <a:srgbClr val="6237C8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564</Words>
  <Application>Microsoft Macintosh PowerPoint</Application>
  <PresentationFormat>Custom</PresentationFormat>
  <Paragraphs>87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Petrona Bold</vt:lpstr>
      <vt:lpstr>Calibri</vt:lpstr>
      <vt:lpstr>Inter Semi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Anoop Gupta</cp:lastModifiedBy>
  <cp:revision>6</cp:revision>
  <dcterms:created xsi:type="dcterms:W3CDTF">2025-07-16T18:17:25Z</dcterms:created>
  <dcterms:modified xsi:type="dcterms:W3CDTF">2025-07-17T17:01:18Z</dcterms:modified>
</cp:coreProperties>
</file>